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5" r:id="rId3"/>
    <p:sldId id="262" r:id="rId4"/>
    <p:sldId id="270" r:id="rId5"/>
    <p:sldId id="269" r:id="rId6"/>
    <p:sldId id="267" r:id="rId7"/>
    <p:sldId id="272" r:id="rId8"/>
    <p:sldId id="274" r:id="rId9"/>
    <p:sldId id="273" r:id="rId10"/>
    <p:sldId id="265" r:id="rId11"/>
    <p:sldId id="271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-49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3/18/2013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MHC-PMS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Task 3: </a:t>
            </a:r>
            <a:r>
              <a:rPr lang="de-CH" dirty="0" err="1" smtClean="0"/>
              <a:t>Designing</a:t>
            </a:r>
            <a:r>
              <a:rPr lang="de-CH" dirty="0" smtClean="0"/>
              <a:t> a mobile </a:t>
            </a:r>
            <a:r>
              <a:rPr lang="de-CH" dirty="0" err="1" smtClean="0"/>
              <a:t>app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54338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Prototype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365161"/>
            <a:ext cx="8596668" cy="4676201"/>
          </a:xfrm>
        </p:spPr>
        <p:txBody>
          <a:bodyPr/>
          <a:lstStyle/>
          <a:p>
            <a:endParaRPr lang="de-CH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7797" y="1365161"/>
            <a:ext cx="5813618" cy="526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5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Prototype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365161"/>
            <a:ext cx="8596668" cy="4676201"/>
          </a:xfrm>
        </p:spPr>
        <p:txBody>
          <a:bodyPr/>
          <a:lstStyle/>
          <a:p>
            <a:pPr marL="0" indent="0">
              <a:buNone/>
            </a:pPr>
            <a:endParaRPr lang="de-CH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33" y="1365161"/>
            <a:ext cx="8580007" cy="504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2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Validate</a:t>
            </a:r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677334" y="1350819"/>
            <a:ext cx="8596668" cy="4690544"/>
          </a:xfrm>
        </p:spPr>
        <p:txBody>
          <a:bodyPr/>
          <a:lstStyle/>
          <a:p>
            <a:r>
              <a:rPr lang="en-GB" dirty="0" smtClean="0"/>
              <a:t>Not yet done</a:t>
            </a:r>
          </a:p>
          <a:p>
            <a:pPr lvl="1"/>
            <a:r>
              <a:rPr lang="en-GB" dirty="0" smtClean="0"/>
              <a:t>Show the prototype to the interview partners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7433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Scoping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43" y="2140528"/>
            <a:ext cx="9376101" cy="2796381"/>
          </a:xfrm>
        </p:spPr>
      </p:pic>
    </p:spTree>
    <p:extLst>
      <p:ext uri="{BB962C8B-B14F-4D97-AF65-F5344CB8AC3E}">
        <p14:creationId xmlns:p14="http://schemas.microsoft.com/office/powerpoint/2010/main" val="88595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Scoping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7700" y="1484728"/>
            <a:ext cx="8596668" cy="3880773"/>
          </a:xfrm>
        </p:spPr>
        <p:txBody>
          <a:bodyPr/>
          <a:lstStyle/>
          <a:p>
            <a:r>
              <a:rPr lang="en-GB" dirty="0" smtClean="0"/>
              <a:t>Project scope</a:t>
            </a:r>
          </a:p>
          <a:p>
            <a:pPr lvl="1"/>
            <a:r>
              <a:rPr lang="en-GB" dirty="0" smtClean="0"/>
              <a:t>User-friendly mobile app for health </a:t>
            </a:r>
            <a:r>
              <a:rPr lang="en-GB" dirty="0" smtClean="0"/>
              <a:t>visitors</a:t>
            </a:r>
            <a:endParaRPr lang="en-GB" dirty="0" smtClean="0">
              <a:sym typeface="Wingdings" pitchFamily="2" charset="2"/>
            </a:endParaRPr>
          </a:p>
          <a:p>
            <a:r>
              <a:rPr lang="en-GB" dirty="0" smtClean="0"/>
              <a:t>Out of scope</a:t>
            </a:r>
          </a:p>
          <a:p>
            <a:pPr lvl="1"/>
            <a:r>
              <a:rPr lang="en-GB" dirty="0" smtClean="0"/>
              <a:t>Server </a:t>
            </a:r>
            <a:r>
              <a:rPr lang="en-GB" dirty="0" smtClean="0"/>
              <a:t>and PC UI </a:t>
            </a:r>
            <a:r>
              <a:rPr lang="en-GB" dirty="0" smtClean="0"/>
              <a:t>functionality</a:t>
            </a:r>
          </a:p>
          <a:p>
            <a:r>
              <a:rPr lang="en-GB" dirty="0" smtClean="0"/>
              <a:t>Success </a:t>
            </a:r>
            <a:r>
              <a:rPr lang="en-GB" dirty="0" smtClean="0"/>
              <a:t>measures</a:t>
            </a:r>
          </a:p>
          <a:p>
            <a:pPr lvl="1"/>
            <a:r>
              <a:rPr lang="en-GB" dirty="0" smtClean="0"/>
              <a:t>Accepted by the professional health visitors group</a:t>
            </a:r>
          </a:p>
          <a:p>
            <a:pPr lvl="1"/>
            <a:r>
              <a:rPr lang="en-GB" dirty="0" smtClean="0">
                <a:sym typeface="Wingdings" pitchFamily="2" charset="2"/>
              </a:rPr>
              <a:t>Patient Handling (To-do-List, Patient Information and Reporting) is present</a:t>
            </a:r>
          </a:p>
          <a:p>
            <a:pPr marL="457200" lvl="1" indent="0">
              <a:buNone/>
            </a:pPr>
            <a:endParaRPr lang="en-GB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325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Research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365161"/>
            <a:ext cx="8596668" cy="4676201"/>
          </a:xfrm>
        </p:spPr>
        <p:txBody>
          <a:bodyPr/>
          <a:lstStyle/>
          <a:p>
            <a:r>
              <a:rPr lang="en-GB" dirty="0" smtClean="0"/>
              <a:t>Facts from 2 health visitor interviews:</a:t>
            </a:r>
          </a:p>
          <a:p>
            <a:pPr lvl="1"/>
            <a:r>
              <a:rPr lang="en-GB" dirty="0" smtClean="0"/>
              <a:t>They don’t know much about the patients.</a:t>
            </a:r>
          </a:p>
          <a:p>
            <a:pPr lvl="1"/>
            <a:r>
              <a:rPr lang="en-GB" dirty="0" smtClean="0"/>
              <a:t>They’re not allowed to do extending treatments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/>
              <a:t>They get instructions form medical staff what they must do.</a:t>
            </a:r>
            <a:endParaRPr lang="en-GB" dirty="0" smtClean="0"/>
          </a:p>
          <a:p>
            <a:pPr lvl="1"/>
            <a:r>
              <a:rPr lang="en-GB" dirty="0" smtClean="0"/>
              <a:t>They explain that the safety of the patient data is very important.</a:t>
            </a:r>
          </a:p>
          <a:p>
            <a:pPr lvl="1"/>
            <a:r>
              <a:rPr lang="en-GB" dirty="0" smtClean="0"/>
              <a:t>Most of the health visitors haven’t much IT-skills.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63722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Synthesize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416676"/>
            <a:ext cx="8596668" cy="4624686"/>
          </a:xfrm>
        </p:spPr>
        <p:txBody>
          <a:bodyPr/>
          <a:lstStyle/>
          <a:p>
            <a:r>
              <a:rPr lang="en-GB" dirty="0" smtClean="0"/>
              <a:t>They should be able to record the work they have done</a:t>
            </a:r>
          </a:p>
          <a:p>
            <a:r>
              <a:rPr lang="en-GB" dirty="0" smtClean="0"/>
              <a:t>They need information's about the patient they have</a:t>
            </a:r>
          </a:p>
          <a:p>
            <a:pPr lvl="1"/>
            <a:r>
              <a:rPr lang="en-GB" dirty="0" smtClean="0"/>
              <a:t>There are different existing documents (patient datasheet, care assignments, To do lists, contact information's, etc.)</a:t>
            </a:r>
            <a:endParaRPr lang="en-GB" dirty="0" smtClean="0"/>
          </a:p>
          <a:p>
            <a:r>
              <a:rPr lang="en-GB" dirty="0" smtClean="0"/>
              <a:t>The User Interface have to be simple.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54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468193"/>
            <a:ext cx="8596668" cy="4573170"/>
          </a:xfrm>
        </p:spPr>
        <p:txBody>
          <a:bodyPr/>
          <a:lstStyle/>
          <a:p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069" y="1405017"/>
            <a:ext cx="7403008" cy="516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Design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34" y="1270000"/>
            <a:ext cx="7816841" cy="532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4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Design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1684" y="102810"/>
            <a:ext cx="4778062" cy="675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8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Design</a:t>
            </a:r>
            <a:endParaRPr lang="de-CH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5124" y="792050"/>
            <a:ext cx="4456090" cy="606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5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170</Words>
  <Application>Microsoft Office PowerPoint</Application>
  <PresentationFormat>Benutzerdefiniert</PresentationFormat>
  <Paragraphs>32</Paragraphs>
  <Slides>12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Facette</vt:lpstr>
      <vt:lpstr>MHC-PMS</vt:lpstr>
      <vt:lpstr>Scoping</vt:lpstr>
      <vt:lpstr>Scoping</vt:lpstr>
      <vt:lpstr>Research</vt:lpstr>
      <vt:lpstr>Synthesize</vt:lpstr>
      <vt:lpstr>Design</vt:lpstr>
      <vt:lpstr>Design</vt:lpstr>
      <vt:lpstr>Design</vt:lpstr>
      <vt:lpstr>Design</vt:lpstr>
      <vt:lpstr>Prototype</vt:lpstr>
      <vt:lpstr>Prototype</vt:lpstr>
      <vt:lpstr>Validate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MHC-PMS</dc:title>
  <dc:creator>inoveriasoft</dc:creator>
  <cp:lastModifiedBy>The Bohni</cp:lastModifiedBy>
  <cp:revision>38</cp:revision>
  <dcterms:created xsi:type="dcterms:W3CDTF">2013-02-26T18:25:53Z</dcterms:created>
  <dcterms:modified xsi:type="dcterms:W3CDTF">2013-03-18T18:16:00Z</dcterms:modified>
</cp:coreProperties>
</file>